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58" r:id="rId4"/>
    <p:sldId id="259" r:id="rId5"/>
    <p:sldId id="260" r:id="rId6"/>
    <p:sldId id="261" r:id="rId7"/>
    <p:sldId id="265" r:id="rId8"/>
    <p:sldId id="263" r:id="rId9"/>
    <p:sldId id="266" r:id="rId10"/>
    <p:sldId id="26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10" Type="http://schemas.openxmlformats.org/officeDocument/2006/relationships/image" Target="../media/image15.wmf"/><Relationship Id="rId4" Type="http://schemas.openxmlformats.org/officeDocument/2006/relationships/image" Target="../media/image9.wmf"/><Relationship Id="rId9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image" Target="../media/image18.wmf"/><Relationship Id="rId7" Type="http://schemas.openxmlformats.org/officeDocument/2006/relationships/image" Target="../media/image12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10" Type="http://schemas.openxmlformats.org/officeDocument/2006/relationships/image" Target="../media/image23.wmf"/><Relationship Id="rId4" Type="http://schemas.openxmlformats.org/officeDocument/2006/relationships/image" Target="../media/image9.wmf"/><Relationship Id="rId9" Type="http://schemas.openxmlformats.org/officeDocument/2006/relationships/image" Target="../media/image22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image" Target="../media/image26.wmf"/><Relationship Id="rId7" Type="http://schemas.openxmlformats.org/officeDocument/2006/relationships/image" Target="../media/image12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6" Type="http://schemas.openxmlformats.org/officeDocument/2006/relationships/image" Target="../media/image28.wmf"/><Relationship Id="rId11" Type="http://schemas.openxmlformats.org/officeDocument/2006/relationships/image" Target="../media/image32.wmf"/><Relationship Id="rId5" Type="http://schemas.openxmlformats.org/officeDocument/2006/relationships/image" Target="../media/image27.wmf"/><Relationship Id="rId10" Type="http://schemas.openxmlformats.org/officeDocument/2006/relationships/image" Target="../media/image31.wmf"/><Relationship Id="rId4" Type="http://schemas.openxmlformats.org/officeDocument/2006/relationships/image" Target="../media/image9.wmf"/><Relationship Id="rId9" Type="http://schemas.openxmlformats.org/officeDocument/2006/relationships/image" Target="../media/image3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6" Type="http://schemas.openxmlformats.org/officeDocument/2006/relationships/image" Target="../media/image38.wmf"/><Relationship Id="rId5" Type="http://schemas.openxmlformats.org/officeDocument/2006/relationships/image" Target="../media/image37.wmf"/><Relationship Id="rId4" Type="http://schemas.openxmlformats.org/officeDocument/2006/relationships/image" Target="../media/image3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540A9-E73F-46B0-8AAB-5A5EDFEBC445}" type="datetimeFigureOut">
              <a:rPr lang="ru-RU" smtClean="0"/>
              <a:pPr/>
              <a:t>02.05.2020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B77E8-CE6D-4CA9-8819-C7FE85232B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540A9-E73F-46B0-8AAB-5A5EDFEBC445}" type="datetimeFigureOut">
              <a:rPr lang="ru-RU" smtClean="0"/>
              <a:pPr/>
              <a:t>02.05.2020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B77E8-CE6D-4CA9-8819-C7FE85232B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540A9-E73F-46B0-8AAB-5A5EDFEBC445}" type="datetimeFigureOut">
              <a:rPr lang="ru-RU" smtClean="0"/>
              <a:pPr/>
              <a:t>02.05.2020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B77E8-CE6D-4CA9-8819-C7FE85232B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540A9-E73F-46B0-8AAB-5A5EDFEBC445}" type="datetimeFigureOut">
              <a:rPr lang="ru-RU" smtClean="0"/>
              <a:pPr/>
              <a:t>02.05.2020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B77E8-CE6D-4CA9-8819-C7FE85232B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540A9-E73F-46B0-8AAB-5A5EDFEBC445}" type="datetimeFigureOut">
              <a:rPr lang="ru-RU" smtClean="0"/>
              <a:pPr/>
              <a:t>02.05.2020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B77E8-CE6D-4CA9-8819-C7FE85232B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540A9-E73F-46B0-8AAB-5A5EDFEBC445}" type="datetimeFigureOut">
              <a:rPr lang="ru-RU" smtClean="0"/>
              <a:pPr/>
              <a:t>02.05.2020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B77E8-CE6D-4CA9-8819-C7FE85232B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540A9-E73F-46B0-8AAB-5A5EDFEBC445}" type="datetimeFigureOut">
              <a:rPr lang="ru-RU" smtClean="0"/>
              <a:pPr/>
              <a:t>02.05.2020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B77E8-CE6D-4CA9-8819-C7FE85232B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540A9-E73F-46B0-8AAB-5A5EDFEBC445}" type="datetimeFigureOut">
              <a:rPr lang="ru-RU" smtClean="0"/>
              <a:pPr/>
              <a:t>02.05.2020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B77E8-CE6D-4CA9-8819-C7FE85232B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540A9-E73F-46B0-8AAB-5A5EDFEBC445}" type="datetimeFigureOut">
              <a:rPr lang="ru-RU" smtClean="0"/>
              <a:pPr/>
              <a:t>02.05.2020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B77E8-CE6D-4CA9-8819-C7FE85232B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540A9-E73F-46B0-8AAB-5A5EDFEBC445}" type="datetimeFigureOut">
              <a:rPr lang="ru-RU" smtClean="0"/>
              <a:pPr/>
              <a:t>02.05.2020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B77E8-CE6D-4CA9-8819-C7FE85232B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540A9-E73F-46B0-8AAB-5A5EDFEBC445}" type="datetimeFigureOut">
              <a:rPr lang="ru-RU" smtClean="0"/>
              <a:pPr/>
              <a:t>02.05.2020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B77E8-CE6D-4CA9-8819-C7FE85232B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4540A9-E73F-46B0-8AAB-5A5EDFEBC445}" type="datetimeFigureOut">
              <a:rPr lang="ru-RU" smtClean="0"/>
              <a:pPr/>
              <a:t>02.05.2020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7B77E8-CE6D-4CA9-8819-C7FE85232B9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5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10.bin"/><Relationship Id="rId12" Type="http://schemas.openxmlformats.org/officeDocument/2006/relationships/oleObject" Target="../embeddings/oleObject1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.bin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8.bin"/><Relationship Id="rId10" Type="http://schemas.openxmlformats.org/officeDocument/2006/relationships/oleObject" Target="../embeddings/oleObject13.bin"/><Relationship Id="rId4" Type="http://schemas.openxmlformats.org/officeDocument/2006/relationships/oleObject" Target="../embeddings/oleObject7.bin"/><Relationship Id="rId9" Type="http://schemas.openxmlformats.org/officeDocument/2006/relationships/oleObject" Target="../embeddings/oleObject12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20.bin"/><Relationship Id="rId12" Type="http://schemas.openxmlformats.org/officeDocument/2006/relationships/oleObject" Target="../embeddings/oleObject2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9.bin"/><Relationship Id="rId11" Type="http://schemas.openxmlformats.org/officeDocument/2006/relationships/oleObject" Target="../embeddings/oleObject24.bin"/><Relationship Id="rId5" Type="http://schemas.openxmlformats.org/officeDocument/2006/relationships/oleObject" Target="../embeddings/oleObject18.bin"/><Relationship Id="rId10" Type="http://schemas.openxmlformats.org/officeDocument/2006/relationships/oleObject" Target="../embeddings/oleObject23.bin"/><Relationship Id="rId4" Type="http://schemas.openxmlformats.org/officeDocument/2006/relationships/oleObject" Target="../embeddings/oleObject17.bin"/><Relationship Id="rId9" Type="http://schemas.openxmlformats.org/officeDocument/2006/relationships/oleObject" Target="../embeddings/oleObject22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1.bin"/><Relationship Id="rId13" Type="http://schemas.openxmlformats.org/officeDocument/2006/relationships/oleObject" Target="../embeddings/oleObject36.bin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30.bin"/><Relationship Id="rId12" Type="http://schemas.openxmlformats.org/officeDocument/2006/relationships/oleObject" Target="../embeddings/oleObject3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9.bin"/><Relationship Id="rId11" Type="http://schemas.openxmlformats.org/officeDocument/2006/relationships/oleObject" Target="../embeddings/oleObject34.bin"/><Relationship Id="rId5" Type="http://schemas.openxmlformats.org/officeDocument/2006/relationships/oleObject" Target="../embeddings/oleObject28.bin"/><Relationship Id="rId10" Type="http://schemas.openxmlformats.org/officeDocument/2006/relationships/oleObject" Target="../embeddings/oleObject33.bin"/><Relationship Id="rId4" Type="http://schemas.openxmlformats.org/officeDocument/2006/relationships/oleObject" Target="../embeddings/oleObject27.bin"/><Relationship Id="rId9" Type="http://schemas.openxmlformats.org/officeDocument/2006/relationships/oleObject" Target="../embeddings/oleObject32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2.bin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4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40.bin"/><Relationship Id="rId5" Type="http://schemas.openxmlformats.org/officeDocument/2006/relationships/oleObject" Target="../embeddings/oleObject39.bin"/><Relationship Id="rId4" Type="http://schemas.openxmlformats.org/officeDocument/2006/relationships/oleObject" Target="../embeddings/oleObject38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300192" y="5589240"/>
            <a:ext cx="2272336" cy="697280"/>
          </a:xfrm>
        </p:spPr>
        <p:txBody>
          <a:bodyPr>
            <a:normAutofit/>
          </a:bodyPr>
          <a:lstStyle/>
          <a:p>
            <a:r>
              <a:rPr lang="uk-UA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8</a:t>
            </a:r>
            <a:r>
              <a:rPr lang="uk-UA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клас </a:t>
            </a:r>
          </a:p>
          <a:p>
            <a:endParaRPr lang="uk-UA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1" y="260649"/>
            <a:ext cx="8568952" cy="6264695"/>
          </a:xfrm>
          <a:prstGeom prst="rect">
            <a:avLst/>
          </a:prstGeom>
          <a:noFill/>
          <a:ln w="88900" cmpd="thinThick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44463" y="142875"/>
            <a:ext cx="8785225" cy="6500813"/>
          </a:xfrm>
          <a:prstGeom prst="rect">
            <a:avLst/>
          </a:prstGeom>
          <a:noFill/>
          <a:ln w="88900" cmpd="thinThick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Заголовок 1"/>
          <p:cNvSpPr>
            <a:spLocks noGrp="1"/>
          </p:cNvSpPr>
          <p:nvPr>
            <p:ph type="ctrTitle"/>
          </p:nvPr>
        </p:nvSpPr>
        <p:spPr>
          <a:xfrm>
            <a:off x="755576" y="184482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sz="60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" charset="0"/>
                <a:cs typeface="Arial" charset="0"/>
              </a:rPr>
              <a:t>Квадратний</a:t>
            </a:r>
            <a:r>
              <a:rPr lang="ru-RU" sz="6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" charset="0"/>
                <a:cs typeface="Arial" charset="0"/>
              </a:rPr>
              <a:t>  </a:t>
            </a:r>
            <a:r>
              <a:rPr lang="ru-RU" sz="6000" b="1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Arial" charset="0"/>
                <a:cs typeface="Arial" charset="0"/>
              </a:rPr>
              <a:t>тричлен</a:t>
            </a:r>
            <a:endParaRPr lang="ru-RU" sz="6000" b="1" spc="30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1" y="260649"/>
            <a:ext cx="8568952" cy="6264695"/>
          </a:xfrm>
          <a:prstGeom prst="rect">
            <a:avLst/>
          </a:prstGeom>
          <a:noFill/>
          <a:ln w="88900" cmpd="thinThick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44463" y="142875"/>
            <a:ext cx="8785225" cy="6500813"/>
          </a:xfrm>
          <a:prstGeom prst="rect">
            <a:avLst/>
          </a:prstGeom>
          <a:noFill/>
          <a:ln w="88900" cmpd="thinThick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83568" y="404664"/>
            <a:ext cx="748883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 smtClean="0"/>
              <a:t>Розкладіть на множники квадратний тричлен </a:t>
            </a:r>
            <a:r>
              <a:rPr lang="ru-RU" sz="2800" dirty="0" smtClean="0"/>
              <a:t>х²+3х-4</a:t>
            </a:r>
            <a:endParaRPr lang="ru-RU" sz="28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39552" y="3212976"/>
            <a:ext cx="763284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 smtClean="0"/>
              <a:t>Розкладіть на множники квадратний тричлен                  </a:t>
            </a:r>
            <a:r>
              <a:rPr lang="ru-RU" sz="2800" dirty="0" smtClean="0"/>
              <a:t>х²-5х+6</a:t>
            </a:r>
            <a:endParaRPr lang="ru-RU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1187624" y="1556792"/>
            <a:ext cx="25922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А. (х-2)(х+4)</a:t>
            </a:r>
          </a:p>
          <a:p>
            <a:r>
              <a:rPr lang="uk-UA" sz="2400" dirty="0" smtClean="0"/>
              <a:t>Б. 2(х-1)(х-4)</a:t>
            </a:r>
          </a:p>
          <a:p>
            <a:r>
              <a:rPr lang="uk-UA" sz="2400" dirty="0" smtClean="0"/>
              <a:t>В.4(х+2))х-4)</a:t>
            </a:r>
          </a:p>
          <a:p>
            <a:r>
              <a:rPr lang="uk-UA" sz="2400" dirty="0" smtClean="0"/>
              <a:t>Г. (х-1)(х+4)</a:t>
            </a:r>
            <a:endParaRPr lang="ru-RU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1187624" y="4437112"/>
            <a:ext cx="25922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А. (х-2)(х-6)</a:t>
            </a:r>
          </a:p>
          <a:p>
            <a:r>
              <a:rPr lang="uk-UA" sz="2400" dirty="0" smtClean="0"/>
              <a:t>Б. 2(х-2)(х+6)</a:t>
            </a:r>
          </a:p>
          <a:p>
            <a:r>
              <a:rPr lang="uk-UA" sz="2400" dirty="0" smtClean="0"/>
              <a:t>В.4(х+2))х-3)</a:t>
            </a:r>
          </a:p>
          <a:p>
            <a:r>
              <a:rPr lang="uk-UA" sz="2400" dirty="0" smtClean="0"/>
              <a:t>Г. (х-2)(х-3)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1" y="260649"/>
            <a:ext cx="8568952" cy="6264695"/>
          </a:xfrm>
          <a:prstGeom prst="rect">
            <a:avLst/>
          </a:prstGeom>
          <a:noFill/>
          <a:ln w="88900" cmpd="thinThick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44463" y="142875"/>
            <a:ext cx="8785225" cy="6500813"/>
          </a:xfrm>
          <a:prstGeom prst="rect">
            <a:avLst/>
          </a:prstGeom>
          <a:noFill/>
          <a:ln w="88900" cmpd="thinThick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pSp>
        <p:nvGrpSpPr>
          <p:cNvPr id="2" name="Группа 10"/>
          <p:cNvGrpSpPr/>
          <p:nvPr/>
        </p:nvGrpSpPr>
        <p:grpSpPr>
          <a:xfrm>
            <a:off x="395536" y="404664"/>
            <a:ext cx="8280920" cy="3293209"/>
            <a:chOff x="323528" y="476672"/>
            <a:chExt cx="8280920" cy="3128715"/>
          </a:xfrm>
        </p:grpSpPr>
        <p:sp>
          <p:nvSpPr>
            <p:cNvPr id="9" name="TextBox 8"/>
            <p:cNvSpPr txBox="1"/>
            <p:nvPr/>
          </p:nvSpPr>
          <p:spPr>
            <a:xfrm>
              <a:off x="323528" y="476672"/>
              <a:ext cx="8280920" cy="31287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sz="3600" b="1" dirty="0" smtClean="0">
                  <a:solidFill>
                    <a:srgbClr val="002060"/>
                  </a:solidFill>
                </a:rPr>
                <a:t>Квадратним</a:t>
              </a:r>
              <a:r>
                <a:rPr lang="uk-UA" sz="3600" dirty="0" smtClean="0"/>
                <a:t> тричленом називають многочлен виду</a:t>
              </a:r>
            </a:p>
            <a:p>
              <a:endParaRPr lang="uk-UA" sz="3200" dirty="0"/>
            </a:p>
            <a:p>
              <a:endParaRPr lang="uk-UA" sz="3200" dirty="0" smtClean="0"/>
            </a:p>
            <a:p>
              <a:r>
                <a:rPr lang="uk-UA" sz="3600" dirty="0"/>
                <a:t>д</a:t>
              </a:r>
              <a:r>
                <a:rPr lang="uk-UA" sz="3600" dirty="0" smtClean="0"/>
                <a:t>е х – змінна;  </a:t>
              </a:r>
              <a:r>
                <a:rPr lang="en-US" sz="3600" dirty="0" smtClean="0"/>
                <a:t>a, b, c –</a:t>
              </a:r>
              <a:r>
                <a:rPr lang="uk-UA" sz="3600" dirty="0" smtClean="0"/>
                <a:t> дані числа, причому </a:t>
              </a:r>
              <a:r>
                <a:rPr lang="en-US" sz="3200" dirty="0" smtClean="0"/>
                <a:t> </a:t>
              </a:r>
              <a:endParaRPr lang="ru-RU" sz="3200" dirty="0"/>
            </a:p>
          </p:txBody>
        </p:sp>
        <p:graphicFrame>
          <p:nvGraphicFramePr>
            <p:cNvPr id="1026" name="Object 2"/>
            <p:cNvGraphicFramePr>
              <a:graphicFrameLocks noChangeAspect="1"/>
            </p:cNvGraphicFramePr>
            <p:nvPr/>
          </p:nvGraphicFramePr>
          <p:xfrm>
            <a:off x="2463230" y="1571771"/>
            <a:ext cx="2703512" cy="731479"/>
          </p:xfrm>
          <a:graphic>
            <a:graphicData uri="http://schemas.openxmlformats.org/presentationml/2006/ole">
              <p:oleObj spid="_x0000_s1026" name="Формула" r:id="rId3" imgW="749160" imgH="203040" progId="Equation.3">
                <p:embed/>
              </p:oleObj>
            </a:graphicData>
          </a:graphic>
        </p:graphicFrame>
        <p:graphicFrame>
          <p:nvGraphicFramePr>
            <p:cNvPr id="1027" name="Object 3"/>
            <p:cNvGraphicFramePr>
              <a:graphicFrameLocks noChangeAspect="1"/>
            </p:cNvGraphicFramePr>
            <p:nvPr/>
          </p:nvGraphicFramePr>
          <p:xfrm>
            <a:off x="2267744" y="3007888"/>
            <a:ext cx="936104" cy="465292"/>
          </p:xfrm>
          <a:graphic>
            <a:graphicData uri="http://schemas.openxmlformats.org/presentationml/2006/ole">
              <p:oleObj spid="_x0000_s1027" name="Формула" r:id="rId4" imgW="355320" imgH="177480" progId="Equation.3">
                <p:embed/>
              </p:oleObj>
            </a:graphicData>
          </a:graphic>
        </p:graphicFrame>
      </p:grpSp>
      <p:graphicFrame>
        <p:nvGraphicFramePr>
          <p:cNvPr id="10" name="Object 2"/>
          <p:cNvGraphicFramePr>
            <a:graphicFrameLocks noChangeAspect="1"/>
          </p:cNvGraphicFramePr>
          <p:nvPr/>
        </p:nvGraphicFramePr>
        <p:xfrm>
          <a:off x="971600" y="3717032"/>
          <a:ext cx="4813300" cy="728662"/>
        </p:xfrm>
        <a:graphic>
          <a:graphicData uri="http://schemas.openxmlformats.org/presentationml/2006/ole">
            <p:oleObj spid="_x0000_s1028" name="Формула" r:id="rId5" imgW="1587240" imgH="228600" progId="Equation.3">
              <p:embed/>
            </p:oleObj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67544" y="4581128"/>
            <a:ext cx="82809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i="1" dirty="0" smtClean="0"/>
              <a:t>Якщо квадратний тричлен прирівняти до нуля, матимемо квадратне рівняння. Його корені й дискримінант називають відповідно коренями і дискримінантом даного квадратного тричлена.</a:t>
            </a:r>
            <a:endParaRPr lang="ru-RU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1" y="260649"/>
            <a:ext cx="8568952" cy="6264695"/>
          </a:xfrm>
          <a:prstGeom prst="rect">
            <a:avLst/>
          </a:prstGeom>
          <a:noFill/>
          <a:ln w="88900" cmpd="thinThick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44463" y="142875"/>
            <a:ext cx="8785225" cy="6500813"/>
          </a:xfrm>
          <a:prstGeom prst="rect">
            <a:avLst/>
          </a:prstGeom>
          <a:noFill/>
          <a:ln w="88900" cmpd="thinThick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9" name="Object 2"/>
          <p:cNvGraphicFramePr>
            <a:graphicFrameLocks noChangeAspect="1"/>
          </p:cNvGraphicFramePr>
          <p:nvPr/>
        </p:nvGraphicFramePr>
        <p:xfrm>
          <a:off x="539552" y="476672"/>
          <a:ext cx="7848872" cy="2296504"/>
        </p:xfrm>
        <a:graphic>
          <a:graphicData uri="http://schemas.openxmlformats.org/presentationml/2006/ole">
            <p:oleObj spid="_x0000_s2050" name="Формула" r:id="rId3" imgW="3225600" imgH="939600" progId="Equation.3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83568" y="2780928"/>
            <a:ext cx="806489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i="1" dirty="0" smtClean="0"/>
              <a:t>Алгоритм знаходження коренів квадратного тричлена:</a:t>
            </a:r>
          </a:p>
          <a:p>
            <a:pPr marL="514350" indent="-514350">
              <a:buAutoNum type="arabicPeriod"/>
            </a:pPr>
            <a:r>
              <a:rPr lang="uk-UA" sz="2800" i="1" dirty="0" smtClean="0"/>
              <a:t>Квадратний тричлен прирівнюємо до нуля.</a:t>
            </a:r>
          </a:p>
          <a:p>
            <a:pPr marL="514350" indent="-514350">
              <a:buAutoNum type="arabicPeriod"/>
            </a:pPr>
            <a:r>
              <a:rPr lang="uk-UA" sz="2800" i="1" dirty="0" smtClean="0"/>
              <a:t>Розв’язуємо квадратне рівняння і знаходимо його корені  х₁  і  х₂.</a:t>
            </a:r>
          </a:p>
          <a:p>
            <a:pPr marL="514350" indent="-514350">
              <a:buAutoNum type="arabicPeriod"/>
            </a:pPr>
            <a:r>
              <a:rPr lang="uk-UA" sz="2800" i="1" dirty="0" smtClean="0"/>
              <a:t>Відповідь записуємо у вигляді:</a:t>
            </a:r>
            <a:endParaRPr lang="ru-RU" sz="2800" i="1" dirty="0"/>
          </a:p>
        </p:txBody>
      </p:sp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1475656" y="5517232"/>
          <a:ext cx="4541838" cy="558800"/>
        </p:xfrm>
        <a:graphic>
          <a:graphicData uri="http://schemas.openxmlformats.org/presentationml/2006/ole">
            <p:oleObj spid="_x0000_s2052" name="Формула" r:id="rId4" imgW="186660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1" y="260649"/>
            <a:ext cx="8568952" cy="6264695"/>
          </a:xfrm>
          <a:prstGeom prst="rect">
            <a:avLst/>
          </a:prstGeom>
          <a:noFill/>
          <a:ln w="88900" cmpd="thinThick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44463" y="142875"/>
            <a:ext cx="8785225" cy="6500813"/>
          </a:xfrm>
          <a:prstGeom prst="rect">
            <a:avLst/>
          </a:prstGeom>
          <a:noFill/>
          <a:ln w="88900" cmpd="thinThick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1331640" y="332656"/>
          <a:ext cx="7397750" cy="1139825"/>
        </p:xfrm>
        <a:graphic>
          <a:graphicData uri="http://schemas.openxmlformats.org/presentationml/2006/ole">
            <p:oleObj spid="_x0000_s3074" name="Формула" r:id="rId3" imgW="2958840" imgH="457200" progId="Equation.3">
              <p:embed/>
            </p:oleObj>
          </a:graphicData>
        </a:graphic>
      </p:graphicFrame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1043608" y="2060848"/>
          <a:ext cx="3744665" cy="540849"/>
        </p:xfrm>
        <a:graphic>
          <a:graphicData uri="http://schemas.openxmlformats.org/presentationml/2006/ole">
            <p:oleObj spid="_x0000_s3076" name="Формула" r:id="rId4" imgW="1409400" imgH="203040" progId="Equation.3">
              <p:embed/>
            </p:oleObj>
          </a:graphicData>
        </a:graphic>
      </p:graphicFrame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1187624" y="1556792"/>
          <a:ext cx="2413000" cy="506412"/>
        </p:xfrm>
        <a:graphic>
          <a:graphicData uri="http://schemas.openxmlformats.org/presentationml/2006/ole">
            <p:oleObj spid="_x0000_s3077" name="Формула" r:id="rId5" imgW="965160" imgH="203040" progId="Equation.3">
              <p:embed/>
            </p:oleObj>
          </a:graphicData>
        </a:graphic>
      </p:graphicFrame>
      <p:graphicFrame>
        <p:nvGraphicFramePr>
          <p:cNvPr id="3078" name="Object 6"/>
          <p:cNvGraphicFramePr>
            <a:graphicFrameLocks noChangeAspect="1"/>
          </p:cNvGraphicFramePr>
          <p:nvPr/>
        </p:nvGraphicFramePr>
        <p:xfrm>
          <a:off x="1475656" y="2564904"/>
          <a:ext cx="2087314" cy="514265"/>
        </p:xfrm>
        <a:graphic>
          <a:graphicData uri="http://schemas.openxmlformats.org/presentationml/2006/ole">
            <p:oleObj spid="_x0000_s3078" name="Формула" r:id="rId6" imgW="825480" imgH="203040" progId="Equation.3">
              <p:embed/>
            </p:oleObj>
          </a:graphicData>
        </a:graphic>
      </p:graphicFrame>
      <p:graphicFrame>
        <p:nvGraphicFramePr>
          <p:cNvPr id="3079" name="Object 7"/>
          <p:cNvGraphicFramePr>
            <a:graphicFrameLocks noChangeAspect="1"/>
          </p:cNvGraphicFramePr>
          <p:nvPr/>
        </p:nvGraphicFramePr>
        <p:xfrm>
          <a:off x="611560" y="3140968"/>
          <a:ext cx="5134868" cy="547158"/>
        </p:xfrm>
        <a:graphic>
          <a:graphicData uri="http://schemas.openxmlformats.org/presentationml/2006/ole">
            <p:oleObj spid="_x0000_s3079" name="Формула" r:id="rId7" imgW="2145960" imgH="228600" progId="Equation.3">
              <p:embed/>
            </p:oleObj>
          </a:graphicData>
        </a:graphic>
      </p:graphicFrame>
      <p:graphicFrame>
        <p:nvGraphicFramePr>
          <p:cNvPr id="3080" name="Object 8"/>
          <p:cNvGraphicFramePr>
            <a:graphicFrameLocks noChangeAspect="1"/>
          </p:cNvGraphicFramePr>
          <p:nvPr/>
        </p:nvGraphicFramePr>
        <p:xfrm>
          <a:off x="6228184" y="3068960"/>
          <a:ext cx="2092797" cy="522542"/>
        </p:xfrm>
        <a:graphic>
          <a:graphicData uri="http://schemas.openxmlformats.org/presentationml/2006/ole">
            <p:oleObj spid="_x0000_s3080" name="Формула" r:id="rId8" imgW="914400" imgH="228600" progId="Equation.3">
              <p:embed/>
            </p:oleObj>
          </a:graphicData>
        </a:graphic>
      </p:graphicFrame>
      <p:graphicFrame>
        <p:nvGraphicFramePr>
          <p:cNvPr id="3081" name="Object 9"/>
          <p:cNvGraphicFramePr>
            <a:graphicFrameLocks noChangeAspect="1"/>
          </p:cNvGraphicFramePr>
          <p:nvPr/>
        </p:nvGraphicFramePr>
        <p:xfrm>
          <a:off x="2987824" y="3573016"/>
          <a:ext cx="2160191" cy="952647"/>
        </p:xfrm>
        <a:graphic>
          <a:graphicData uri="http://schemas.openxmlformats.org/presentationml/2006/ole">
            <p:oleObj spid="_x0000_s3081" name="Формула" r:id="rId9" imgW="977760" imgH="431640" progId="Equation.3">
              <p:embed/>
            </p:oleObj>
          </a:graphicData>
        </a:graphic>
      </p:graphicFrame>
      <p:graphicFrame>
        <p:nvGraphicFramePr>
          <p:cNvPr id="3082" name="Object 10"/>
          <p:cNvGraphicFramePr>
            <a:graphicFrameLocks noChangeAspect="1"/>
          </p:cNvGraphicFramePr>
          <p:nvPr/>
        </p:nvGraphicFramePr>
        <p:xfrm>
          <a:off x="611560" y="4365104"/>
          <a:ext cx="3104654" cy="905101"/>
        </p:xfrm>
        <a:graphic>
          <a:graphicData uri="http://schemas.openxmlformats.org/presentationml/2006/ole">
            <p:oleObj spid="_x0000_s3082" name="Формула" r:id="rId10" imgW="1346040" imgH="393480" progId="Equation.3">
              <p:embed/>
            </p:oleObj>
          </a:graphicData>
        </a:graphic>
      </p:graphicFrame>
      <p:graphicFrame>
        <p:nvGraphicFramePr>
          <p:cNvPr id="3083" name="Object 11"/>
          <p:cNvGraphicFramePr>
            <a:graphicFrameLocks noChangeAspect="1"/>
          </p:cNvGraphicFramePr>
          <p:nvPr/>
        </p:nvGraphicFramePr>
        <p:xfrm>
          <a:off x="5004048" y="4365104"/>
          <a:ext cx="2640211" cy="937772"/>
        </p:xfrm>
        <a:graphic>
          <a:graphicData uri="http://schemas.openxmlformats.org/presentationml/2006/ole">
            <p:oleObj spid="_x0000_s3083" name="Формула" r:id="rId11" imgW="1104840" imgH="393480" progId="Equation.3">
              <p:embed/>
            </p:oleObj>
          </a:graphicData>
        </a:graphic>
      </p:graphicFrame>
      <p:graphicFrame>
        <p:nvGraphicFramePr>
          <p:cNvPr id="3084" name="Object 12"/>
          <p:cNvGraphicFramePr>
            <a:graphicFrameLocks noChangeAspect="1"/>
          </p:cNvGraphicFramePr>
          <p:nvPr/>
        </p:nvGraphicFramePr>
        <p:xfrm>
          <a:off x="1547664" y="5445224"/>
          <a:ext cx="4318000" cy="981075"/>
        </p:xfrm>
        <a:graphic>
          <a:graphicData uri="http://schemas.openxmlformats.org/presentationml/2006/ole">
            <p:oleObj spid="_x0000_s3084" name="Формула" r:id="rId12" imgW="1726920" imgH="393480" progId="Equation.3">
              <p:embed/>
            </p:oleObj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395536" y="476672"/>
            <a:ext cx="864096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dirty="0" smtClean="0"/>
              <a:t> №1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1" y="260649"/>
            <a:ext cx="8568952" cy="6264695"/>
          </a:xfrm>
          <a:prstGeom prst="rect">
            <a:avLst/>
          </a:prstGeom>
          <a:noFill/>
          <a:ln w="88900" cmpd="thinThick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44463" y="142875"/>
            <a:ext cx="8785225" cy="6500813"/>
          </a:xfrm>
          <a:prstGeom prst="rect">
            <a:avLst/>
          </a:prstGeom>
          <a:noFill/>
          <a:ln w="88900" cmpd="thinThick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1475656" y="1340768"/>
          <a:ext cx="2535659" cy="561580"/>
        </p:xfrm>
        <a:graphic>
          <a:graphicData uri="http://schemas.openxmlformats.org/presentationml/2006/ole">
            <p:oleObj spid="_x0000_s4098" name="Формула" r:id="rId3" imgW="914400" imgH="203040" progId="Equation.3">
              <p:embed/>
            </p:oleObj>
          </a:graphicData>
        </a:graphic>
      </p:graphicFrame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1403648" y="332656"/>
          <a:ext cx="7302500" cy="1139825"/>
        </p:xfrm>
        <a:graphic>
          <a:graphicData uri="http://schemas.openxmlformats.org/presentationml/2006/ole">
            <p:oleObj spid="_x0000_s4099" name="Формула" r:id="rId4" imgW="2920680" imgH="457200" progId="Equation.3">
              <p:embed/>
            </p:oleObj>
          </a:graphicData>
        </a:graphic>
      </p:graphicFrame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1259632" y="1916832"/>
          <a:ext cx="3477617" cy="540583"/>
        </p:xfrm>
        <a:graphic>
          <a:graphicData uri="http://schemas.openxmlformats.org/presentationml/2006/ole">
            <p:oleObj spid="_x0000_s4100" name="Формула" r:id="rId5" imgW="1307880" imgH="203040" progId="Equation.3">
              <p:embed/>
            </p:oleObj>
          </a:graphicData>
        </a:graphic>
      </p:graphicFrame>
      <p:graphicFrame>
        <p:nvGraphicFramePr>
          <p:cNvPr id="4101" name="Object 5"/>
          <p:cNvGraphicFramePr>
            <a:graphicFrameLocks noChangeAspect="1"/>
          </p:cNvGraphicFramePr>
          <p:nvPr/>
        </p:nvGraphicFramePr>
        <p:xfrm>
          <a:off x="1835696" y="2420888"/>
          <a:ext cx="2072432" cy="509411"/>
        </p:xfrm>
        <a:graphic>
          <a:graphicData uri="http://schemas.openxmlformats.org/presentationml/2006/ole">
            <p:oleObj spid="_x0000_s4101" name="Формула" r:id="rId6" imgW="825480" imgH="203040" progId="Equation.3">
              <p:embed/>
            </p:oleObj>
          </a:graphicData>
        </a:graphic>
      </p:graphicFrame>
      <p:graphicFrame>
        <p:nvGraphicFramePr>
          <p:cNvPr id="4102" name="Object 6"/>
          <p:cNvGraphicFramePr>
            <a:graphicFrameLocks noChangeAspect="1"/>
          </p:cNvGraphicFramePr>
          <p:nvPr/>
        </p:nvGraphicFramePr>
        <p:xfrm>
          <a:off x="755576" y="3013690"/>
          <a:ext cx="4825132" cy="560786"/>
        </p:xfrm>
        <a:graphic>
          <a:graphicData uri="http://schemas.openxmlformats.org/presentationml/2006/ole">
            <p:oleObj spid="_x0000_s4102" name="Формула" r:id="rId7" imgW="1968480" imgH="228600" progId="Equation.3">
              <p:embed/>
            </p:oleObj>
          </a:graphicData>
        </a:graphic>
      </p:graphicFrame>
      <p:graphicFrame>
        <p:nvGraphicFramePr>
          <p:cNvPr id="4103" name="Object 7"/>
          <p:cNvGraphicFramePr>
            <a:graphicFrameLocks noChangeAspect="1"/>
          </p:cNvGraphicFramePr>
          <p:nvPr/>
        </p:nvGraphicFramePr>
        <p:xfrm>
          <a:off x="6012160" y="3068960"/>
          <a:ext cx="1702024" cy="432241"/>
        </p:xfrm>
        <a:graphic>
          <a:graphicData uri="http://schemas.openxmlformats.org/presentationml/2006/ole">
            <p:oleObj spid="_x0000_s4103" name="Формула" r:id="rId8" imgW="850680" imgH="215640" progId="Equation.3">
              <p:embed/>
            </p:oleObj>
          </a:graphicData>
        </a:graphic>
      </p:graphicFrame>
      <p:graphicFrame>
        <p:nvGraphicFramePr>
          <p:cNvPr id="4104" name="Object 8"/>
          <p:cNvGraphicFramePr>
            <a:graphicFrameLocks noChangeAspect="1"/>
          </p:cNvGraphicFramePr>
          <p:nvPr/>
        </p:nvGraphicFramePr>
        <p:xfrm>
          <a:off x="2699792" y="3573016"/>
          <a:ext cx="2122680" cy="936104"/>
        </p:xfrm>
        <a:graphic>
          <a:graphicData uri="http://schemas.openxmlformats.org/presentationml/2006/ole">
            <p:oleObj spid="_x0000_s4104" name="Формула" r:id="rId9" imgW="977760" imgH="431640" progId="Equation.3">
              <p:embed/>
            </p:oleObj>
          </a:graphicData>
        </a:graphic>
      </p:graphicFrame>
      <p:graphicFrame>
        <p:nvGraphicFramePr>
          <p:cNvPr id="4105" name="Object 9"/>
          <p:cNvGraphicFramePr>
            <a:graphicFrameLocks noChangeAspect="1"/>
          </p:cNvGraphicFramePr>
          <p:nvPr/>
        </p:nvGraphicFramePr>
        <p:xfrm>
          <a:off x="755576" y="4437112"/>
          <a:ext cx="2521024" cy="885342"/>
        </p:xfrm>
        <a:graphic>
          <a:graphicData uri="http://schemas.openxmlformats.org/presentationml/2006/ole">
            <p:oleObj spid="_x0000_s4105" name="Формула" r:id="rId10" imgW="1117440" imgH="393480" progId="Equation.3">
              <p:embed/>
            </p:oleObj>
          </a:graphicData>
        </a:graphic>
      </p:graphicFrame>
      <p:graphicFrame>
        <p:nvGraphicFramePr>
          <p:cNvPr id="4106" name="Object 10"/>
          <p:cNvGraphicFramePr>
            <a:graphicFrameLocks noChangeAspect="1"/>
          </p:cNvGraphicFramePr>
          <p:nvPr/>
        </p:nvGraphicFramePr>
        <p:xfrm>
          <a:off x="4499992" y="4437112"/>
          <a:ext cx="2487507" cy="864096"/>
        </p:xfrm>
        <a:graphic>
          <a:graphicData uri="http://schemas.openxmlformats.org/presentationml/2006/ole">
            <p:oleObj spid="_x0000_s4106" name="Формула" r:id="rId11" imgW="1130040" imgH="393480" progId="Equation.3">
              <p:embed/>
            </p:oleObj>
          </a:graphicData>
        </a:graphic>
      </p:graphicFrame>
      <p:graphicFrame>
        <p:nvGraphicFramePr>
          <p:cNvPr id="4107" name="Object 11"/>
          <p:cNvGraphicFramePr>
            <a:graphicFrameLocks noChangeAspect="1"/>
          </p:cNvGraphicFramePr>
          <p:nvPr/>
        </p:nvGraphicFramePr>
        <p:xfrm>
          <a:off x="1115616" y="5589240"/>
          <a:ext cx="4506913" cy="631825"/>
        </p:xfrm>
        <a:graphic>
          <a:graphicData uri="http://schemas.openxmlformats.org/presentationml/2006/ole">
            <p:oleObj spid="_x0000_s4107" name="Формула" r:id="rId12" imgW="1625400" imgH="228600" progId="Equation.3">
              <p:embed/>
            </p:oleObj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467544" y="404664"/>
            <a:ext cx="864096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dirty="0" smtClean="0"/>
              <a:t> №2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1" y="260649"/>
            <a:ext cx="8568952" cy="6264695"/>
          </a:xfrm>
          <a:prstGeom prst="rect">
            <a:avLst/>
          </a:prstGeom>
          <a:noFill/>
          <a:ln w="88900" cmpd="thinThick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44463" y="142875"/>
            <a:ext cx="8785225" cy="6500813"/>
          </a:xfrm>
          <a:prstGeom prst="rect">
            <a:avLst/>
          </a:prstGeom>
          <a:noFill/>
          <a:ln w="88900" cmpd="thinThick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2036763" y="333375"/>
          <a:ext cx="4287837" cy="947738"/>
        </p:xfrm>
        <a:graphic>
          <a:graphicData uri="http://schemas.openxmlformats.org/presentationml/2006/ole">
            <p:oleObj spid="_x0000_s5122" name="Формула" r:id="rId3" imgW="1892160" imgH="419040" progId="Equation.3">
              <p:embed/>
            </p:oleObj>
          </a:graphicData>
        </a:graphic>
      </p:graphicFrame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2123728" y="1124744"/>
          <a:ext cx="2238375" cy="496888"/>
        </p:xfrm>
        <a:graphic>
          <a:graphicData uri="http://schemas.openxmlformats.org/presentationml/2006/ole">
            <p:oleObj spid="_x0000_s5123" name="Формула" r:id="rId4" imgW="914400" imgH="203040" progId="Equation.3">
              <p:embed/>
            </p:oleObj>
          </a:graphicData>
        </a:graphic>
      </p:graphicFrame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1801813" y="1773238"/>
          <a:ext cx="3330575" cy="484187"/>
        </p:xfrm>
        <a:graphic>
          <a:graphicData uri="http://schemas.openxmlformats.org/presentationml/2006/ole">
            <p:oleObj spid="_x0000_s5124" name="Формула" r:id="rId5" imgW="1396800" imgH="203040" progId="Equation.3">
              <p:embed/>
            </p:oleObj>
          </a:graphicData>
        </a:graphic>
      </p:graphicFrame>
      <p:graphicFrame>
        <p:nvGraphicFramePr>
          <p:cNvPr id="5125" name="Object 5"/>
          <p:cNvGraphicFramePr>
            <a:graphicFrameLocks noChangeAspect="1"/>
          </p:cNvGraphicFramePr>
          <p:nvPr/>
        </p:nvGraphicFramePr>
        <p:xfrm>
          <a:off x="2555776" y="2204864"/>
          <a:ext cx="1928416" cy="474011"/>
        </p:xfrm>
        <a:graphic>
          <a:graphicData uri="http://schemas.openxmlformats.org/presentationml/2006/ole">
            <p:oleObj spid="_x0000_s5125" name="Формула" r:id="rId6" imgW="825480" imgH="203040" progId="Equation.3">
              <p:embed/>
            </p:oleObj>
          </a:graphicData>
        </a:graphic>
      </p:graphicFrame>
      <p:graphicFrame>
        <p:nvGraphicFramePr>
          <p:cNvPr id="5126" name="Object 6"/>
          <p:cNvGraphicFramePr>
            <a:graphicFrameLocks noChangeAspect="1"/>
          </p:cNvGraphicFramePr>
          <p:nvPr/>
        </p:nvGraphicFramePr>
        <p:xfrm>
          <a:off x="633413" y="2781300"/>
          <a:ext cx="4802683" cy="514138"/>
        </p:xfrm>
        <a:graphic>
          <a:graphicData uri="http://schemas.openxmlformats.org/presentationml/2006/ole">
            <p:oleObj spid="_x0000_s5126" name="Формула" r:id="rId7" imgW="2133360" imgH="228600" progId="Equation.3">
              <p:embed/>
            </p:oleObj>
          </a:graphicData>
        </a:graphic>
      </p:graphicFrame>
      <p:graphicFrame>
        <p:nvGraphicFramePr>
          <p:cNvPr id="5127" name="Object 7"/>
          <p:cNvGraphicFramePr>
            <a:graphicFrameLocks noChangeAspect="1"/>
          </p:cNvGraphicFramePr>
          <p:nvPr/>
        </p:nvGraphicFramePr>
        <p:xfrm>
          <a:off x="6162675" y="2768600"/>
          <a:ext cx="1906588" cy="477838"/>
        </p:xfrm>
        <a:graphic>
          <a:graphicData uri="http://schemas.openxmlformats.org/presentationml/2006/ole">
            <p:oleObj spid="_x0000_s5127" name="Формула" r:id="rId8" imgW="914400" imgH="228600" progId="Equation.3">
              <p:embed/>
            </p:oleObj>
          </a:graphicData>
        </a:graphic>
      </p:graphicFrame>
      <p:graphicFrame>
        <p:nvGraphicFramePr>
          <p:cNvPr id="5128" name="Object 8"/>
          <p:cNvGraphicFramePr>
            <a:graphicFrameLocks noChangeAspect="1"/>
          </p:cNvGraphicFramePr>
          <p:nvPr/>
        </p:nvGraphicFramePr>
        <p:xfrm>
          <a:off x="3131840" y="3284984"/>
          <a:ext cx="1728192" cy="762135"/>
        </p:xfrm>
        <a:graphic>
          <a:graphicData uri="http://schemas.openxmlformats.org/presentationml/2006/ole">
            <p:oleObj spid="_x0000_s5128" name="Формула" r:id="rId9" imgW="977760" imgH="431640" progId="Equation.3">
              <p:embed/>
            </p:oleObj>
          </a:graphicData>
        </a:graphic>
      </p:graphicFrame>
      <p:graphicFrame>
        <p:nvGraphicFramePr>
          <p:cNvPr id="5129" name="Object 9"/>
          <p:cNvGraphicFramePr>
            <a:graphicFrameLocks noChangeAspect="1"/>
          </p:cNvGraphicFramePr>
          <p:nvPr/>
        </p:nvGraphicFramePr>
        <p:xfrm>
          <a:off x="755576" y="3933056"/>
          <a:ext cx="2680791" cy="812321"/>
        </p:xfrm>
        <a:graphic>
          <a:graphicData uri="http://schemas.openxmlformats.org/presentationml/2006/ole">
            <p:oleObj spid="_x0000_s5129" name="Формула" r:id="rId10" imgW="1295280" imgH="393480" progId="Equation.3">
              <p:embed/>
            </p:oleObj>
          </a:graphicData>
        </a:graphic>
      </p:graphicFrame>
      <p:graphicFrame>
        <p:nvGraphicFramePr>
          <p:cNvPr id="5130" name="Object 10"/>
          <p:cNvGraphicFramePr>
            <a:graphicFrameLocks noChangeAspect="1"/>
          </p:cNvGraphicFramePr>
          <p:nvPr/>
        </p:nvGraphicFramePr>
        <p:xfrm>
          <a:off x="4932040" y="3861048"/>
          <a:ext cx="2287587" cy="812800"/>
        </p:xfrm>
        <a:graphic>
          <a:graphicData uri="http://schemas.openxmlformats.org/presentationml/2006/ole">
            <p:oleObj spid="_x0000_s5130" name="Формула" r:id="rId11" imgW="1104840" imgH="393480" progId="Equation.3">
              <p:embed/>
            </p:oleObj>
          </a:graphicData>
        </a:graphic>
      </p:graphicFrame>
      <p:graphicFrame>
        <p:nvGraphicFramePr>
          <p:cNvPr id="5131" name="Object 11"/>
          <p:cNvGraphicFramePr>
            <a:graphicFrameLocks noChangeAspect="1"/>
          </p:cNvGraphicFramePr>
          <p:nvPr/>
        </p:nvGraphicFramePr>
        <p:xfrm>
          <a:off x="2267744" y="4869160"/>
          <a:ext cx="3310136" cy="475967"/>
        </p:xfrm>
        <a:graphic>
          <a:graphicData uri="http://schemas.openxmlformats.org/presentationml/2006/ole">
            <p:oleObj spid="_x0000_s5131" name="Формула" r:id="rId12" imgW="1587240" imgH="228600" progId="Equation.3">
              <p:embed/>
            </p:oleObj>
          </a:graphicData>
        </a:graphic>
      </p:graphicFrame>
      <p:graphicFrame>
        <p:nvGraphicFramePr>
          <p:cNvPr id="5132" name="Object 12"/>
          <p:cNvGraphicFramePr>
            <a:graphicFrameLocks noChangeAspect="1"/>
          </p:cNvGraphicFramePr>
          <p:nvPr/>
        </p:nvGraphicFramePr>
        <p:xfrm>
          <a:off x="1475656" y="5517232"/>
          <a:ext cx="3971751" cy="797557"/>
        </p:xfrm>
        <a:graphic>
          <a:graphicData uri="http://schemas.openxmlformats.org/presentationml/2006/ole">
            <p:oleObj spid="_x0000_s5132" name="Формула" r:id="rId13" imgW="2082600" imgH="419040" progId="Equation.3">
              <p:embed/>
            </p:oleObj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467544" y="404664"/>
            <a:ext cx="864096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ru-RU" sz="2400" dirty="0" smtClean="0"/>
              <a:t> №3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1" y="260649"/>
            <a:ext cx="8568952" cy="6264695"/>
          </a:xfrm>
          <a:prstGeom prst="rect">
            <a:avLst/>
          </a:prstGeom>
          <a:noFill/>
          <a:ln w="88900" cmpd="thinThick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44463" y="142875"/>
            <a:ext cx="8785225" cy="6500813"/>
          </a:xfrm>
          <a:prstGeom prst="rect">
            <a:avLst/>
          </a:prstGeom>
          <a:noFill/>
          <a:ln w="88900" cmpd="thinThick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19458" name="Object 2"/>
          <p:cNvGraphicFramePr>
            <a:graphicFrameLocks noChangeAspect="1"/>
          </p:cNvGraphicFramePr>
          <p:nvPr/>
        </p:nvGraphicFramePr>
        <p:xfrm>
          <a:off x="683568" y="1556792"/>
          <a:ext cx="7488832" cy="584113"/>
        </p:xfrm>
        <a:graphic>
          <a:graphicData uri="http://schemas.openxmlformats.org/presentationml/2006/ole">
            <p:oleObj spid="_x0000_s19458" name="Формула" r:id="rId3" imgW="2920680" imgH="228600" progId="Equation.3">
              <p:embed/>
            </p:oleObj>
          </a:graphicData>
        </a:graphic>
      </p:graphicFrame>
      <p:graphicFrame>
        <p:nvGraphicFramePr>
          <p:cNvPr id="19459" name="Object 3"/>
          <p:cNvGraphicFramePr>
            <a:graphicFrameLocks noChangeAspect="1"/>
          </p:cNvGraphicFramePr>
          <p:nvPr/>
        </p:nvGraphicFramePr>
        <p:xfrm>
          <a:off x="395536" y="404664"/>
          <a:ext cx="8362950" cy="1117600"/>
        </p:xfrm>
        <a:graphic>
          <a:graphicData uri="http://schemas.openxmlformats.org/presentationml/2006/ole">
            <p:oleObj spid="_x0000_s19459" name="Формула" r:id="rId4" imgW="3416040" imgH="457200" progId="Equation.3">
              <p:embed/>
            </p:oleObj>
          </a:graphicData>
        </a:graphic>
      </p:graphicFrame>
      <p:graphicFrame>
        <p:nvGraphicFramePr>
          <p:cNvPr id="19460" name="Object 4"/>
          <p:cNvGraphicFramePr>
            <a:graphicFrameLocks noChangeAspect="1"/>
          </p:cNvGraphicFramePr>
          <p:nvPr/>
        </p:nvGraphicFramePr>
        <p:xfrm>
          <a:off x="395536" y="2276872"/>
          <a:ext cx="8362950" cy="1117600"/>
        </p:xfrm>
        <a:graphic>
          <a:graphicData uri="http://schemas.openxmlformats.org/presentationml/2006/ole">
            <p:oleObj spid="_x0000_s19460" name="Формула" r:id="rId5" imgW="3416040" imgH="457200" progId="Equation.3">
              <p:embed/>
            </p:oleObj>
          </a:graphicData>
        </a:graphic>
      </p:graphicFrame>
      <p:graphicFrame>
        <p:nvGraphicFramePr>
          <p:cNvPr id="19461" name="Object 5"/>
          <p:cNvGraphicFramePr>
            <a:graphicFrameLocks noChangeAspect="1"/>
          </p:cNvGraphicFramePr>
          <p:nvPr/>
        </p:nvGraphicFramePr>
        <p:xfrm>
          <a:off x="755576" y="3429000"/>
          <a:ext cx="6962776" cy="558800"/>
        </p:xfrm>
        <a:graphic>
          <a:graphicData uri="http://schemas.openxmlformats.org/presentationml/2006/ole">
            <p:oleObj spid="_x0000_s19461" name="Формула" r:id="rId6" imgW="2844720" imgH="228600" progId="Equation.3">
              <p:embed/>
            </p:oleObj>
          </a:graphicData>
        </a:graphic>
      </p:graphicFrame>
      <p:graphicFrame>
        <p:nvGraphicFramePr>
          <p:cNvPr id="19462" name="Object 6"/>
          <p:cNvGraphicFramePr>
            <a:graphicFrameLocks noChangeAspect="1"/>
          </p:cNvGraphicFramePr>
          <p:nvPr/>
        </p:nvGraphicFramePr>
        <p:xfrm>
          <a:off x="323528" y="4221088"/>
          <a:ext cx="8362950" cy="1117600"/>
        </p:xfrm>
        <a:graphic>
          <a:graphicData uri="http://schemas.openxmlformats.org/presentationml/2006/ole">
            <p:oleObj spid="_x0000_s19462" name="Формула" r:id="rId7" imgW="3416040" imgH="457200" progId="Equation.3">
              <p:embed/>
            </p:oleObj>
          </a:graphicData>
        </a:graphic>
      </p:graphicFrame>
      <p:graphicFrame>
        <p:nvGraphicFramePr>
          <p:cNvPr id="19463" name="Object 7"/>
          <p:cNvGraphicFramePr>
            <a:graphicFrameLocks noChangeAspect="1"/>
          </p:cNvGraphicFramePr>
          <p:nvPr/>
        </p:nvGraphicFramePr>
        <p:xfrm>
          <a:off x="683568" y="5517232"/>
          <a:ext cx="7554913" cy="560387"/>
        </p:xfrm>
        <a:graphic>
          <a:graphicData uri="http://schemas.openxmlformats.org/presentationml/2006/ole">
            <p:oleObj spid="_x0000_s19463" name="Формула" r:id="rId8" imgW="308592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1" y="260649"/>
            <a:ext cx="8568952" cy="6264695"/>
          </a:xfrm>
          <a:prstGeom prst="rect">
            <a:avLst/>
          </a:prstGeom>
          <a:noFill/>
          <a:ln w="88900" cmpd="thinThick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44463" y="142875"/>
            <a:ext cx="8785225" cy="6500813"/>
          </a:xfrm>
          <a:prstGeom prst="rect">
            <a:avLst/>
          </a:prstGeom>
          <a:noFill/>
          <a:ln w="88900" cmpd="thinThick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6" name="Рисунок 5" descr="book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03848" y="476672"/>
            <a:ext cx="2149288" cy="163639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71600" y="2492896"/>
            <a:ext cx="74168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 smtClean="0"/>
              <a:t>Домашнє завдання:</a:t>
            </a:r>
          </a:p>
          <a:p>
            <a:r>
              <a:rPr lang="uk-UA" sz="3600" dirty="0" smtClean="0"/>
              <a:t>Опрацювати §22.</a:t>
            </a:r>
          </a:p>
          <a:p>
            <a:r>
              <a:rPr lang="uk-UA" sz="3600" dirty="0" smtClean="0"/>
              <a:t>Уважно опрацювати презентацію.</a:t>
            </a:r>
          </a:p>
          <a:p>
            <a:r>
              <a:rPr lang="uk-UA" sz="3600" dirty="0" smtClean="0"/>
              <a:t>Зробити тест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1" y="260649"/>
            <a:ext cx="8568952" cy="6264695"/>
          </a:xfrm>
          <a:prstGeom prst="rect">
            <a:avLst/>
          </a:prstGeom>
          <a:noFill/>
          <a:ln w="88900" cmpd="thinThick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44463" y="142875"/>
            <a:ext cx="8785225" cy="6500813"/>
          </a:xfrm>
          <a:prstGeom prst="rect">
            <a:avLst/>
          </a:prstGeom>
          <a:noFill/>
          <a:ln w="88900" cmpd="thinThick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971600" y="476672"/>
            <a:ext cx="73448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Розкладіть на множники квадратний тричлен </a:t>
            </a:r>
            <a:r>
              <a:rPr lang="ru-RU" sz="2800" dirty="0" smtClean="0"/>
              <a:t>х²-6х+8</a:t>
            </a:r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971600" y="3429000"/>
            <a:ext cx="734481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dirty="0" smtClean="0"/>
              <a:t>Розкладіть на множники квадратний тричлен </a:t>
            </a:r>
            <a:r>
              <a:rPr lang="ru-RU" sz="2800" dirty="0" smtClean="0"/>
              <a:t>х²+4х-12</a:t>
            </a:r>
            <a:endParaRPr lang="ru-RU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1187624" y="1556792"/>
            <a:ext cx="25922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А. (х-2)(х-4)</a:t>
            </a:r>
          </a:p>
          <a:p>
            <a:r>
              <a:rPr lang="uk-UA" sz="2400" dirty="0" smtClean="0"/>
              <a:t>Б. 2(х-2)(х+4)</a:t>
            </a:r>
          </a:p>
          <a:p>
            <a:r>
              <a:rPr lang="uk-UA" sz="2400" dirty="0" smtClean="0"/>
              <a:t>В.4(х+2))х-4)</a:t>
            </a:r>
          </a:p>
          <a:p>
            <a:r>
              <a:rPr lang="uk-UA" sz="2400" dirty="0" smtClean="0"/>
              <a:t>Г. (х+2)(х+4)</a:t>
            </a:r>
            <a:endParaRPr lang="ru-RU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1187624" y="4437112"/>
            <a:ext cx="25922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А. (х-2)(х-6)</a:t>
            </a:r>
          </a:p>
          <a:p>
            <a:r>
              <a:rPr lang="uk-UA" sz="2400" dirty="0" smtClean="0"/>
              <a:t>Б. 2(х-2)(х+6)</a:t>
            </a:r>
          </a:p>
          <a:p>
            <a:r>
              <a:rPr lang="uk-UA" sz="2400" dirty="0" smtClean="0"/>
              <a:t>В.4(х+2))х-6)</a:t>
            </a:r>
          </a:p>
          <a:p>
            <a:r>
              <a:rPr lang="uk-UA" sz="2400" dirty="0" smtClean="0"/>
              <a:t>Г. (х-2)(х+6)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220</Words>
  <Application>Microsoft Office PowerPoint</Application>
  <PresentationFormat>Экран (4:3)</PresentationFormat>
  <Paragraphs>38</Paragraphs>
  <Slides>10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Тема Office</vt:lpstr>
      <vt:lpstr>Формула</vt:lpstr>
      <vt:lpstr>Квадратний  тричлен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UralSOFT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Квадратний  тричлен</dc:title>
  <dc:creator>RePack by SPecialiST</dc:creator>
  <cp:lastModifiedBy>RePack by SPecialiST</cp:lastModifiedBy>
  <cp:revision>13</cp:revision>
  <dcterms:created xsi:type="dcterms:W3CDTF">2020-04-21T20:57:37Z</dcterms:created>
  <dcterms:modified xsi:type="dcterms:W3CDTF">2020-05-02T13:09:06Z</dcterms:modified>
</cp:coreProperties>
</file>